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6188-4967-43D2-9B4F-AFFE0ABBD449}" type="datetimeFigureOut">
              <a:rPr lang="da-DK" smtClean="0"/>
              <a:t>2025-04-15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D7FD-6BAA-4DF2-BC03-C4611C1D297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76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AD7FD-6BAA-4DF2-BC03-C4611C1D297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66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9073-9BFB-9DC9-EF82-386594D5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E89BB-64FB-B7FC-8748-390281342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2A5D-E99C-7168-AFDB-CFA0E6EE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2E63-13F2-E23D-CBAB-4642B827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6BA2-3454-E4CF-7AA0-5A5473FB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1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6CFB-DFDD-7560-27EC-528EFD87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C4B81-99D6-1FBB-A9A3-2D8B9F6C0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92E5-E2FF-6FAE-000E-8E413C61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A6B3A-C3C6-8F94-F34A-847A7894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0AF74-FD09-4B27-FB51-8888D339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47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DEB87-3B24-E4E9-F557-F4A8465A9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57536-78CE-7D98-1285-9F5119A2F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1A77E-4098-9D42-1B60-39DDFCCA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C205-2210-0043-B2EA-71BAC186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BBC0-7CFF-5762-DDB0-159FD588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90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0831-E55E-6C12-2C67-07296EFC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2B81-6BE1-7E27-B851-DFE391C5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98DFB-A7F4-BBBD-D6D8-F7F3CB31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3934-EB4E-FE56-C230-2AA12710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C4CB-C009-3C15-CC7E-D051F360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77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DBDC-D61A-DF84-70A5-DE423D04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9393-89EE-BFE4-EAEA-3049C78D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157C-D91A-4EAD-D5C5-C4CEB902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A835E-5B1A-D260-72CB-907AF1B3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09ED-ACD2-31E4-F2B5-B95F4EC0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0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1F48-31C7-90C9-E6AB-A955C9AA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DE1EF-EE47-95B9-4F5A-B75BDA87F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A124-677F-59E8-A92E-E9B58385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CA018-1F8B-F11E-227B-7DC61BA1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0A4EB-ABA1-7DE7-E649-8CC7FB7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62BA-5A2B-7259-9711-535771C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2579-CD5F-2984-083E-9DF564B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6DAB5-2017-F76E-64FD-1156D7E72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79548-5FDD-DE1F-FC1E-FB88C7C93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8BB52-00E6-6930-7FCE-AE64BD80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0C995-0C29-805B-3E90-D9EA9142D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71E3C-9D63-1F4C-B36B-B405B95E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77386-81A7-237D-81EF-66172C53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D6652-BD35-B940-3D77-F4D6591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53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7A01-7D5B-F0F4-403E-1F6F264E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A7746-5012-F35D-5E65-AF435CEC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69A4E-4D0C-5E12-561C-B3C0B133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A8FAC-C0BE-9F7C-BED6-2B982F91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77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F7FD7-D8FA-E9DE-DB0C-D4B535C5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C4E65-DAED-8DEC-9CD2-CEC834A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2E56-F8BF-8185-BE1F-3DD67FAC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4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A1AC-01DD-23C8-EADC-8DF4345E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CD57-7070-FB00-DEC0-FB7A3B86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DFEC7-CABF-6343-1483-9656C9E70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619E3-82C8-6B94-B917-0C879B79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2CD3-339C-4CD3-7FE9-DCC2D68B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6E9FB-62F1-59F9-DE9B-1D030944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5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D2D2-15DE-D2D8-3214-3F94ECA8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D5507-3D83-5499-D9E2-9D84AD836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26CF5-EB47-EE27-8CD6-86547CF2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F414C-F93D-E50C-8262-74AD36D5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30FDD-9C0B-4352-4C90-28FDCAC6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F92B-6388-EC5B-2214-1DF58BA9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143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FC3940A-B4EB-2FB9-27CC-9B8A993024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9531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8" imgH="408" progId="TCLayout.ActiveDocument.1">
                  <p:embed/>
                </p:oleObj>
              </mc:Choice>
              <mc:Fallback>
                <p:oleObj name="think-cell Slide" r:id="rId1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48B10-C099-EC89-7B1A-94D4CDB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B011-D049-D816-B197-8962297E6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33EA-E027-A68C-A9AB-71159B5A9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51393-AB3A-4445-98ED-62F149050792}" type="datetimeFigureOut">
              <a:rPr lang="da-DK" smtClean="0"/>
              <a:t>2025-04-14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43BC-9F54-DEE9-57E1-88545E0E0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5D4DA-4CA6-A68B-CE20-B74D7924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4554D-F3CE-4339-B56C-0818D9CFCD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68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646E58C-A457-F702-1726-E72BBD8E14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528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F573BA-1ED2-C3ED-749C-EB4F1E885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a-DK" dirty="0" err="1"/>
              <a:t>Beslysning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54F43-E3B0-4608-68F3-22BC0BE90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34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ED08A2-EEC9-D014-212F-C93C9C884766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100" b="1" noProof="0" dirty="0">
                <a:solidFill>
                  <a:schemeClr val="bg1"/>
                </a:solidFill>
              </a:rPr>
              <a:t>Faktaboks</a:t>
            </a:r>
            <a:r>
              <a:rPr lang="da-DK" sz="1100" noProof="0" dirty="0">
                <a:solidFill>
                  <a:schemeClr val="bg1"/>
                </a:solidFill>
              </a:rPr>
              <a:t>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Belysning af cykelsti og vej, for at øge trafiksikkerheden og tryghed ved at færdes efter mørkets frembrud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27 x 6-meter høje master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Fordeles på begge sider af vejen (opmærkes inden etablering)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</a:rPr>
              <a:t>Bevægelsessensor styring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</a:rPr>
              <a:t>Gadelyset lyser kun, når en bilist, cyklist eller fodgænger nærmer sig; så dæmpes de automatisk til et forudindstillet niveau igen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</a:rPr>
              <a:t>Hedensted Kommune, Just og Grundejerforeningen deler indkøb- og etableringsomkostningerne ligeligt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Det svarer til ca. 1.000 kr. pr. husstand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Vi foreslår at vi låner pengene af os selv – fra Vej Fonden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Etabling i indeværende år (2025)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</a:rPr>
              <a:t>Hedensted Kommune varetager drifts- og vedligeholdelses omkostninger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noProof="0" dirty="0">
                <a:solidFill>
                  <a:schemeClr val="bg1"/>
                </a:solidFill>
              </a:rPr>
              <a:t>Hjertestarter til legeplads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noProof="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47185-485F-3B54-817F-18F06B63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866"/>
          <a:stretch/>
        </p:blipFill>
        <p:spPr>
          <a:xfrm>
            <a:off x="7300829" y="369913"/>
            <a:ext cx="2277367" cy="2784532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6856D-4179-FF35-73D8-574928FA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3" t="1560"/>
          <a:stretch/>
        </p:blipFill>
        <p:spPr>
          <a:xfrm>
            <a:off x="8100127" y="4018578"/>
            <a:ext cx="3527174" cy="220791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5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5BCA2-2D3A-9021-0C87-133EACB8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52" y="643466"/>
            <a:ext cx="4606553" cy="55668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468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11871</TotalTime>
  <Words>115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think-cell Slide</vt:lpstr>
      <vt:lpstr>Beslysning</vt:lpstr>
      <vt:lpstr>PowerPoint Presentation</vt:lpstr>
      <vt:lpstr>PowerPoint Presentation</vt:lpstr>
    </vt:vector>
  </TitlesOfParts>
  <Company>Fertin Pharma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 Anne Kathrine Aistrup Mikkelsen</dc:creator>
  <cp:lastModifiedBy>ANK Anne Kathrine Aistrup Mikkelsen</cp:lastModifiedBy>
  <cp:revision>3</cp:revision>
  <dcterms:created xsi:type="dcterms:W3CDTF">2025-04-14T07:09:38Z</dcterms:created>
  <dcterms:modified xsi:type="dcterms:W3CDTF">2025-04-22T13:00:38Z</dcterms:modified>
</cp:coreProperties>
</file>